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8"/>
    <p:sldId id="256" r:id="rId7"/>
    <p:sldId id="258" r:id="rId9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2.xml"/><Relationship Id="rId8" Type="http://schemas.openxmlformats.org/officeDocument/2006/relationships/slide" Target="slides/slide1.xml"/><Relationship Id="rId9" Type="http://schemas.openxmlformats.org/officeDocument/2006/relationships/slide" Target="slides/slide3.xml"/></Relationships>
</file>

<file path=ppt/media/image1.png>
</file>

<file path=ppt/media/image2.png>
</file>

<file path=ppt/media/image3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 2 Hook (Čekání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5040000"/>
            <a:ext cx="12191695" cy="14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600" b="0">
                <a:solidFill>
                  <a:srgbClr val="FFFFFF"/>
                </a:solidFill>
                <a:latin typeface="Amalia"/>
              </a:defRPr>
            </a:pPr>
            <a:r>
              <a:rPr lang="cs-CZ"/>
              <a:t>Proč?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3 Igor vize (Výhled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8201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0000" y="1080000"/>
            <a:ext cx="7200000" cy="9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Banka chce být digitální leader.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00000" y="2880000"/>
            <a:ext cx="7200000" cy="144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600">
                <a:solidFill>
                  <a:srgbClr val="FFFFFF"/>
                </a:solidFill>
                <a:latin typeface="Abadi"/>
              </a:defRPr>
            </a:pPr>
            <a:r>
              <a:rPr lang="cs-CZ"/>
              <a:t>Všichni chtějí data.</a:t>
            </a:r>
          </a:p>
          <a:p>
            <a:pPr>
              <a:defRPr sz="3600">
                <a:solidFill>
                  <a:srgbClr val="FFFFFF"/>
                </a:solidFill>
                <a:latin typeface="Abadi"/>
              </a:defRPr>
            </a:pPr>
            <a:r>
              <a:rPr lang="cs-CZ"/>
              <a:t>Ideálně hned.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00000" y="5400000"/>
            <a:ext cx="720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i="1">
                <a:solidFill>
                  <a:srgbClr val="FFFFFF"/>
                </a:solidFill>
                <a:latin typeface="Abadi"/>
              </a:defRPr>
            </a:pPr>
            <a:r>
              <a:rPr lang="cs-CZ"/>
              <a:t>„Kdo se neadaptuje, ztrácí.“</a:t>
            </a:r>
          </a:p>
          <a:p>
            <a:pPr algn="r">
              <a:defRPr sz="2400">
                <a:solidFill>
                  <a:srgbClr val="B0B0B0"/>
                </a:solidFill>
                <a:latin typeface="Abadi"/>
              </a:defRPr>
            </a:pPr>
            <a:r>
              <a:rPr lang="cs-CZ"/>
              <a:t>Igor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4 Strachy (Tlak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7625" y="900000"/>
            <a:ext cx="6894070" cy="72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Čeho se bojíme?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7625" y="1980000"/>
            <a:ext cx="689407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„Rozdělíme to a nedáme dohromady.“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„Bude chaos.“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„Nikdo nebude zodpovědný.“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„Nemáme na to lidi.“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„Data nebudou včas.“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7625" y="5400000"/>
            <a:ext cx="689407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lang="cs-CZ">
                <a:solidFill>
                  <a:srgbClr val="B0B0B0"/>
                </a:solidFill>
                <a:latin typeface="Abadi"/>
              </a:defRPr>
            </a:pPr>
            <a:r>
              <a:t>Tyto obavy jsou oprávněné.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